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4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3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8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2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9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7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2053-4F63-5944-970E-7DC17F745E23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8FCA-8CB5-2640-AD0B-CA4B7F1CF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079" y="424360"/>
            <a:ext cx="6269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Plaid Pete is Finding Earth’s Place in the Universe Info Graphics  Lesson 2</a:t>
            </a:r>
          </a:p>
          <a:p>
            <a:pPr algn="ctr"/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02947" y="1202974"/>
            <a:ext cx="2327883" cy="219456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univer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87" y="1102390"/>
            <a:ext cx="2334100" cy="2295144"/>
          </a:xfrm>
          <a:prstGeom prst="rect">
            <a:avLst/>
          </a:prstGeom>
        </p:spPr>
      </p:pic>
      <p:pic>
        <p:nvPicPr>
          <p:cNvPr id="23" name="Picture 22" descr="Milky Way Galax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47" y="1102390"/>
            <a:ext cx="2327882" cy="2262817"/>
          </a:xfrm>
          <a:prstGeom prst="rect">
            <a:avLst/>
          </a:prstGeom>
        </p:spPr>
      </p:pic>
      <p:pic>
        <p:nvPicPr>
          <p:cNvPr id="24" name="Picture 23" descr="Earth from Spa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947" y="5182246"/>
            <a:ext cx="2327882" cy="2255135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43064" y="3811415"/>
            <a:ext cx="2976894" cy="1032226"/>
            <a:chOff x="3530600" y="1202974"/>
            <a:chExt cx="2976894" cy="1032226"/>
          </a:xfrm>
        </p:grpSpPr>
        <p:sp>
          <p:nvSpPr>
            <p:cNvPr id="20" name="Rectangle 19"/>
            <p:cNvSpPr/>
            <p:nvPr/>
          </p:nvSpPr>
          <p:spPr>
            <a:xfrm>
              <a:off x="3530600" y="1202974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30600" y="1202974"/>
              <a:ext cx="29768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3600" b="1" dirty="0" smtClean="0">
                  <a:latin typeface="Britannic Bold"/>
                  <a:cs typeface="Britannic Bold"/>
                </a:rPr>
                <a:t>The Universe</a:t>
              </a:r>
              <a:endParaRPr lang="en-US" sz="3600" b="1" dirty="0">
                <a:latin typeface="Britannic Bold"/>
                <a:cs typeface="Britannic Bold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89292" y="3819174"/>
            <a:ext cx="2976894" cy="1032226"/>
            <a:chOff x="3530600" y="2599974"/>
            <a:chExt cx="2976894" cy="1032226"/>
          </a:xfrm>
        </p:grpSpPr>
        <p:sp>
          <p:nvSpPr>
            <p:cNvPr id="28" name="Rectangle 27"/>
            <p:cNvSpPr/>
            <p:nvPr/>
          </p:nvSpPr>
          <p:spPr>
            <a:xfrm>
              <a:off x="3530600" y="2599974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30601" y="2660192"/>
              <a:ext cx="29768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smtClean="0">
                  <a:latin typeface="Britannic Bold"/>
                  <a:cs typeface="Britannic Bold"/>
                </a:rPr>
                <a:t>Milky Way </a:t>
              </a:r>
            </a:p>
            <a:p>
              <a:pPr algn="ctr"/>
              <a:r>
                <a:rPr lang="en-US" sz="2800" b="1" smtClean="0">
                  <a:latin typeface="Britannic Bold"/>
                  <a:cs typeface="Britannic Bold"/>
                </a:rPr>
                <a:t>Galaxy</a:t>
              </a:r>
              <a:endParaRPr lang="en-US" sz="2800" b="1" dirty="0">
                <a:latin typeface="Britannic Bold"/>
                <a:cs typeface="Britannic Bold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3064" y="7763917"/>
            <a:ext cx="2976894" cy="1032226"/>
            <a:chOff x="238079" y="3801517"/>
            <a:chExt cx="2976894" cy="1032226"/>
          </a:xfrm>
        </p:grpSpPr>
        <p:sp>
          <p:nvSpPr>
            <p:cNvPr id="31" name="TextBox 30"/>
            <p:cNvSpPr txBox="1"/>
            <p:nvPr/>
          </p:nvSpPr>
          <p:spPr>
            <a:xfrm>
              <a:off x="238080" y="3871153"/>
              <a:ext cx="29768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Britannic Bold"/>
                  <a:cs typeface="Britannic Bold"/>
                </a:rPr>
                <a:t>The Solar </a:t>
              </a:r>
            </a:p>
            <a:p>
              <a:pPr algn="ctr"/>
              <a:r>
                <a:rPr lang="en-US" sz="2800" b="1" dirty="0" smtClean="0">
                  <a:latin typeface="Britannic Bold"/>
                  <a:cs typeface="Britannic Bold"/>
                </a:rPr>
                <a:t>System</a:t>
              </a:r>
              <a:endParaRPr lang="en-US" sz="2800" b="1" dirty="0">
                <a:latin typeface="Britannic Bold"/>
                <a:cs typeface="Britannic Bold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38079" y="3801517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89293" y="7755434"/>
            <a:ext cx="2976894" cy="1032226"/>
            <a:chOff x="3530599" y="3919099"/>
            <a:chExt cx="2976894" cy="1032226"/>
          </a:xfrm>
        </p:grpSpPr>
        <p:sp>
          <p:nvSpPr>
            <p:cNvPr id="34" name="Rectangle 33"/>
            <p:cNvSpPr/>
            <p:nvPr/>
          </p:nvSpPr>
          <p:spPr>
            <a:xfrm>
              <a:off x="3530599" y="3919099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30601" y="3983228"/>
              <a:ext cx="29768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latin typeface="Britannic Bold"/>
                  <a:cs typeface="Britannic Bold"/>
                </a:rPr>
                <a:t>Earth</a:t>
              </a:r>
              <a:endParaRPr lang="en-US" sz="3600" b="1" dirty="0">
                <a:latin typeface="Britannic Bold"/>
                <a:cs typeface="Britannic Bold"/>
              </a:endParaRPr>
            </a:p>
          </p:txBody>
        </p:sp>
      </p:grpSp>
      <p:pic>
        <p:nvPicPr>
          <p:cNvPr id="2" name="Picture 1" descr="Solar Syste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04" y="5182245"/>
            <a:ext cx="2331720" cy="225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9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079" y="424360"/>
            <a:ext cx="6269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Plaid Pete is Finding Earth’s Place in the Universe – Lesson 2</a:t>
            </a:r>
          </a:p>
          <a:p>
            <a:pPr algn="ctr"/>
            <a:r>
              <a:rPr lang="en-US" b="1" dirty="0" smtClean="0"/>
              <a:t>Info Graphics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88551" y="3690575"/>
            <a:ext cx="2976894" cy="1077218"/>
            <a:chOff x="238080" y="5031658"/>
            <a:chExt cx="2976894" cy="1077218"/>
          </a:xfrm>
        </p:grpSpPr>
        <p:sp>
          <p:nvSpPr>
            <p:cNvPr id="21" name="Rectangle 20"/>
            <p:cNvSpPr/>
            <p:nvPr/>
          </p:nvSpPr>
          <p:spPr>
            <a:xfrm>
              <a:off x="238080" y="5076650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670" y="5031658"/>
              <a:ext cx="2108269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latin typeface="Britannic Bold"/>
                  <a:cs typeface="Britannic Bold"/>
                </a:rPr>
                <a:t>Local Galactic </a:t>
              </a:r>
            </a:p>
            <a:p>
              <a:pPr algn="ctr"/>
              <a:r>
                <a:rPr lang="en-US" sz="2400" b="1" dirty="0" smtClean="0">
                  <a:latin typeface="Britannic Bold"/>
                  <a:cs typeface="Britannic Bold"/>
                </a:rPr>
                <a:t>Group</a:t>
              </a:r>
            </a:p>
            <a:p>
              <a:pPr algn="ctr"/>
              <a:r>
                <a:rPr lang="en-US" sz="800" dirty="0" smtClean="0">
                  <a:latin typeface="+mj-lt"/>
                  <a:cs typeface="Britannic Bold"/>
                </a:rPr>
                <a:t>Local Galactic Group by Andrew Z. Colvin is</a:t>
              </a:r>
            </a:p>
            <a:p>
              <a:pPr algn="ctr"/>
              <a:r>
                <a:rPr lang="en-US" sz="800" dirty="0" smtClean="0">
                  <a:latin typeface="+mj-lt"/>
                  <a:cs typeface="Britannic Bold"/>
                </a:rPr>
                <a:t>licensed under Creative </a:t>
              </a:r>
              <a:r>
                <a:rPr lang="en-US" sz="800" dirty="0">
                  <a:latin typeface="+mj-lt"/>
                  <a:cs typeface="Britannic Bold"/>
                </a:rPr>
                <a:t>C</a:t>
              </a:r>
              <a:r>
                <a:rPr lang="en-US" sz="800" dirty="0" smtClean="0">
                  <a:latin typeface="+mj-lt"/>
                  <a:cs typeface="Britannic Bold"/>
                </a:rPr>
                <a:t>ommons 3.0.</a:t>
              </a:r>
              <a:endParaRPr lang="en-US" sz="800" dirty="0">
                <a:latin typeface="+mj-lt"/>
                <a:cs typeface="Britannic Bold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11753" y="3713517"/>
            <a:ext cx="2976894" cy="1446550"/>
            <a:chOff x="3530601" y="5124100"/>
            <a:chExt cx="2976894" cy="1446550"/>
          </a:xfrm>
        </p:grpSpPr>
        <p:sp>
          <p:nvSpPr>
            <p:cNvPr id="22" name="Rectangle 21"/>
            <p:cNvSpPr/>
            <p:nvPr/>
          </p:nvSpPr>
          <p:spPr>
            <a:xfrm>
              <a:off x="3530601" y="5152850"/>
              <a:ext cx="2976894" cy="1032226"/>
            </a:xfrm>
            <a:prstGeom prst="rect">
              <a:avLst/>
            </a:prstGeom>
            <a:noFill/>
            <a:ln w="762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84241" y="5124100"/>
              <a:ext cx="1980029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latin typeface="Britannic Bold"/>
                  <a:cs typeface="Britannic Bold"/>
                </a:rPr>
                <a:t>Virgo </a:t>
              </a:r>
            </a:p>
            <a:p>
              <a:pPr algn="ctr"/>
              <a:r>
                <a:rPr lang="en-US" sz="2400" b="1" dirty="0" err="1" smtClean="0">
                  <a:latin typeface="Britannic Bold"/>
                  <a:cs typeface="Britannic Bold"/>
                </a:rPr>
                <a:t>Supercluster</a:t>
              </a:r>
              <a:endParaRPr lang="en-US" sz="2400" b="1" dirty="0" smtClean="0">
                <a:latin typeface="Britannic Bold"/>
                <a:cs typeface="Britannic Bold"/>
              </a:endParaRPr>
            </a:p>
            <a:p>
              <a:pPr algn="ctr"/>
              <a:r>
                <a:rPr lang="en-US" sz="800" dirty="0" smtClean="0">
                  <a:cs typeface="Britannic Bold"/>
                </a:rPr>
                <a:t>Virgo </a:t>
              </a:r>
              <a:r>
                <a:rPr lang="en-US" sz="800" dirty="0" err="1" smtClean="0">
                  <a:cs typeface="Britannic Bold"/>
                </a:rPr>
                <a:t>Supercluster</a:t>
              </a:r>
              <a:r>
                <a:rPr lang="en-US" sz="800" dirty="0" smtClean="0">
                  <a:cs typeface="Britannic Bold"/>
                </a:rPr>
                <a:t> </a:t>
              </a:r>
              <a:r>
                <a:rPr lang="en-US" sz="800" dirty="0">
                  <a:cs typeface="Britannic Bold"/>
                </a:rPr>
                <a:t>by Andrew Z. Colvin is</a:t>
              </a:r>
            </a:p>
            <a:p>
              <a:pPr algn="ctr"/>
              <a:r>
                <a:rPr lang="en-US" sz="800" dirty="0">
                  <a:cs typeface="Britannic Bold"/>
                </a:rPr>
                <a:t>licensed under Creative Commons 3.0.</a:t>
              </a:r>
            </a:p>
            <a:p>
              <a:pPr algn="ctr"/>
              <a:endParaRPr lang="en-US" sz="2400" b="1" dirty="0">
                <a:latin typeface="Britannic Bold"/>
                <a:cs typeface="Britannic Bold"/>
              </a:endParaRPr>
            </a:p>
          </p:txBody>
        </p:sp>
      </p:grpSp>
      <p:pic>
        <p:nvPicPr>
          <p:cNvPr id="3" name="Picture 2" descr="Local Galactic Gro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99" y="1232113"/>
            <a:ext cx="2234587" cy="2163217"/>
          </a:xfrm>
          <a:prstGeom prst="rect">
            <a:avLst/>
          </a:prstGeom>
        </p:spPr>
      </p:pic>
      <p:pic>
        <p:nvPicPr>
          <p:cNvPr id="6" name="Picture 5" descr="Virgo Superclus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26" y="1237548"/>
            <a:ext cx="2285712" cy="2157782"/>
          </a:xfrm>
          <a:prstGeom prst="rect">
            <a:avLst/>
          </a:prstGeom>
        </p:spPr>
      </p:pic>
      <p:pic>
        <p:nvPicPr>
          <p:cNvPr id="37" name="Picture 36" descr="Screenshot 2015-04-17 23.50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35" y="5394756"/>
            <a:ext cx="1092907" cy="1564844"/>
          </a:xfrm>
          <a:prstGeom prst="rect">
            <a:avLst/>
          </a:prstGeom>
        </p:spPr>
      </p:pic>
      <p:pic>
        <p:nvPicPr>
          <p:cNvPr id="44" name="Picture 43" descr="Screenshot 2015-04-17 23.50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419" y="5394756"/>
            <a:ext cx="1092907" cy="1564844"/>
          </a:xfrm>
          <a:prstGeom prst="rect">
            <a:avLst/>
          </a:prstGeom>
        </p:spPr>
      </p:pic>
      <p:pic>
        <p:nvPicPr>
          <p:cNvPr id="45" name="Picture 44" descr="Screenshot 2015-04-17 23.50.5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35" y="5394756"/>
            <a:ext cx="1092907" cy="156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8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70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Miller1</dc:creator>
  <cp:lastModifiedBy>admin</cp:lastModifiedBy>
  <cp:revision>25</cp:revision>
  <dcterms:created xsi:type="dcterms:W3CDTF">2015-04-12T19:01:28Z</dcterms:created>
  <dcterms:modified xsi:type="dcterms:W3CDTF">2017-03-07T22:41:55Z</dcterms:modified>
</cp:coreProperties>
</file>