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2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8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6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0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2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7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9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7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DD1AE-466A-A345-BA35-7E65C74A7A3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2480C-4B7B-004F-8701-7F474061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4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29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Chasity</dc:creator>
  <cp:lastModifiedBy>admin</cp:lastModifiedBy>
  <cp:revision>1</cp:revision>
  <dcterms:created xsi:type="dcterms:W3CDTF">2015-01-26T00:24:55Z</dcterms:created>
  <dcterms:modified xsi:type="dcterms:W3CDTF">2016-02-26T21:45:00Z</dcterms:modified>
</cp:coreProperties>
</file>