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6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F150D65-C64D-44FB-9152-4CC2DE0C9198}" type="datetime1">
              <a:rPr lang="en-US" smtClean="0"/>
              <a:pPr/>
              <a:t>4/7/15</a:t>
            </a:fld>
            <a:endParaRPr lang="en-US"/>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4/7/15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FFE64A4-35FB-42B6-9183-2C0CE0E36649}" type="datetime1">
              <a:rPr lang="en-US" smtClean="0"/>
              <a:pPr/>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305FF66B-9476-4BB3-85E9-E01854F07F90}" type="datetime1">
              <a:rPr lang="en-US" smtClean="0"/>
              <a:pPr/>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6B23FBD-8F7D-4F85-8085-67BFDB05CB71}" type="datetime1">
              <a:rPr lang="en-US" smtClean="0"/>
              <a:pPr/>
              <a:t>4/7/15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4/7/15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4/7/15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5D48070-6A81-47D0-9810-1540B9FEFF61}" type="datetime1">
              <a:rPr lang="en-US" smtClean="0"/>
              <a:pPr/>
              <a:t>4/7/15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FEBEB0A-9E3D-4B14-9782-E2AE3DA60D96}"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gOc04z8jHaM" TargetMode="External"/><Relationship Id="rId4" Type="http://schemas.openxmlformats.org/officeDocument/2006/relationships/hyperlink" Target="https://www.youtube.com/watch?v=ImBYvdP_bmg" TargetMode="External"/><Relationship Id="rId5" Type="http://schemas.openxmlformats.org/officeDocument/2006/relationships/hyperlink" Target="https://www.youtube.com/watch?v=4aYQixhdWY4" TargetMode="External"/><Relationship Id="rId6" Type="http://schemas.openxmlformats.org/officeDocument/2006/relationships/hyperlink" Target="https://www.youtube.com/watch?v=vfRwd1ML6yw" TargetMode="External"/><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Fourth Grade</a:t>
            </a:r>
            <a:br>
              <a:rPr lang="en-US" dirty="0" smtClean="0"/>
            </a:br>
            <a:r>
              <a:rPr lang="en-US" dirty="0" smtClean="0"/>
              <a:t>Web Quest Challenge</a:t>
            </a:r>
            <a:endParaRPr lang="en-US" dirty="0"/>
          </a:p>
        </p:txBody>
      </p:sp>
      <p:sp>
        <p:nvSpPr>
          <p:cNvPr id="3" name="Subtitle 2"/>
          <p:cNvSpPr>
            <a:spLocks noGrp="1"/>
          </p:cNvSpPr>
          <p:nvPr>
            <p:ph type="subTitle" idx="1"/>
          </p:nvPr>
        </p:nvSpPr>
        <p:spPr/>
        <p:txBody>
          <a:bodyPr/>
          <a:lstStyle/>
          <a:p>
            <a:r>
              <a:rPr lang="en-US" dirty="0" err="1" smtClean="0"/>
              <a:t>Romo</a:t>
            </a:r>
            <a:r>
              <a:rPr lang="en-US" dirty="0" smtClean="0"/>
              <a:t> Travel Agency</a:t>
            </a:r>
          </a:p>
          <a:p>
            <a:r>
              <a:rPr lang="en-US" dirty="0" smtClean="0"/>
              <a:t>New Volcano Tour</a:t>
            </a:r>
            <a:endParaRPr lang="en-US" dirty="0"/>
          </a:p>
        </p:txBody>
      </p:sp>
      <p:pic>
        <p:nvPicPr>
          <p:cNvPr id="4" name="Picture 3"/>
          <p:cNvPicPr>
            <a:picLocks noChangeAspect="1"/>
          </p:cNvPicPr>
          <p:nvPr/>
        </p:nvPicPr>
        <p:blipFill>
          <a:blip r:embed="rId2">
            <a:alphaModFix amt="20000"/>
          </a:blip>
          <a:stretch>
            <a:fillRect/>
          </a:stretch>
        </p:blipFill>
        <p:spPr>
          <a:xfrm>
            <a:off x="1079500" y="939800"/>
            <a:ext cx="6985000" cy="4965700"/>
          </a:xfrm>
          <a:prstGeom prst="rect">
            <a:avLst/>
          </a:prstGeom>
        </p:spPr>
      </p:pic>
    </p:spTree>
    <p:extLst>
      <p:ext uri="{BB962C8B-B14F-4D97-AF65-F5344CB8AC3E}">
        <p14:creationId xmlns:p14="http://schemas.microsoft.com/office/powerpoint/2010/main" val="3313155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a:t>
            </a:r>
            <a:endParaRPr lang="en-US" dirty="0"/>
          </a:p>
        </p:txBody>
      </p:sp>
      <p:sp>
        <p:nvSpPr>
          <p:cNvPr id="3" name="Content Placeholder 2"/>
          <p:cNvSpPr>
            <a:spLocks noGrp="1"/>
          </p:cNvSpPr>
          <p:nvPr>
            <p:ph idx="1"/>
          </p:nvPr>
        </p:nvSpPr>
        <p:spPr/>
        <p:txBody>
          <a:bodyPr/>
          <a:lstStyle/>
          <a:p>
            <a:r>
              <a:rPr lang="en-US" dirty="0"/>
              <a:t>http://</a:t>
            </a:r>
            <a:r>
              <a:rPr lang="en-US" dirty="0" err="1"/>
              <a:t>zunal.com</a:t>
            </a:r>
            <a:r>
              <a:rPr lang="en-US" dirty="0"/>
              <a:t>/</a:t>
            </a:r>
            <a:r>
              <a:rPr lang="en-US" dirty="0" err="1"/>
              <a:t>teacherspage.php?w</a:t>
            </a:r>
            <a:r>
              <a:rPr lang="en-US" dirty="0"/>
              <a:t>=212838</a:t>
            </a:r>
          </a:p>
        </p:txBody>
      </p:sp>
    </p:spTree>
    <p:extLst>
      <p:ext uri="{BB962C8B-B14F-4D97-AF65-F5344CB8AC3E}">
        <p14:creationId xmlns:p14="http://schemas.microsoft.com/office/powerpoint/2010/main" val="116091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79500" y="939800"/>
            <a:ext cx="6985000" cy="4965700"/>
          </a:xfrm>
          <a:prstGeom prst="rect">
            <a:avLst/>
          </a:prstGeom>
        </p:spPr>
      </p:pic>
      <p:sp>
        <p:nvSpPr>
          <p:cNvPr id="2" name="Title 1"/>
          <p:cNvSpPr>
            <a:spLocks noGrp="1"/>
          </p:cNvSpPr>
          <p:nvPr>
            <p:ph type="title"/>
          </p:nvPr>
        </p:nvSpPr>
        <p:spPr/>
        <p:txBody>
          <a:bodyPr/>
          <a:lstStyle/>
          <a:p>
            <a:r>
              <a:rPr lang="en-US" dirty="0" smtClean="0"/>
              <a:t>Your Mission:</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Romo</a:t>
            </a:r>
            <a:r>
              <a:rPr lang="en-US" dirty="0" smtClean="0"/>
              <a:t> Travel Agency is looking to create a new exciting travel adventure. We want to be on the cutting edge of the greatest “HOT Spots” in the world- what better place than the top ten volcanoes in the world. Your teams job is to create a brochure that will entice our clients to travel to the volcano you selected. Be creative, Be relentless in your research- we want return customers so make sure your facts are correct!!</a:t>
            </a:r>
            <a:endParaRPr lang="en-US" dirty="0"/>
          </a:p>
        </p:txBody>
      </p:sp>
    </p:spTree>
    <p:extLst>
      <p:ext uri="{BB962C8B-B14F-4D97-AF65-F5344CB8AC3E}">
        <p14:creationId xmlns:p14="http://schemas.microsoft.com/office/powerpoint/2010/main" val="102564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79500" y="939800"/>
            <a:ext cx="6985000" cy="4965700"/>
          </a:xfrm>
          <a:prstGeom prst="rect">
            <a:avLst/>
          </a:prstGeom>
        </p:spPr>
      </p:pic>
      <p:sp>
        <p:nvSpPr>
          <p:cNvPr id="2" name="Title 1"/>
          <p:cNvSpPr>
            <a:spLocks noGrp="1"/>
          </p:cNvSpPr>
          <p:nvPr>
            <p:ph type="title"/>
          </p:nvPr>
        </p:nvSpPr>
        <p:spPr>
          <a:xfrm>
            <a:off x="457200" y="258284"/>
            <a:ext cx="8229600" cy="1341915"/>
          </a:xfrm>
        </p:spPr>
        <p:txBody>
          <a:bodyPr/>
          <a:lstStyle/>
          <a:p>
            <a:r>
              <a:rPr lang="en-US" sz="1400" dirty="0" smtClean="0"/>
              <a:t>.</a:t>
            </a:r>
            <a:r>
              <a:rPr lang="en-US" sz="1400" dirty="0"/>
              <a:t/>
            </a:r>
            <a:br>
              <a:rPr lang="en-US" sz="1400" dirty="0"/>
            </a:br>
            <a:r>
              <a:rPr lang="en-US" dirty="0" smtClean="0"/>
              <a:t/>
            </a:r>
            <a:br>
              <a:rPr lang="en-US" dirty="0" smtClean="0"/>
            </a:br>
            <a:r>
              <a:rPr lang="en-US" dirty="0" smtClean="0"/>
              <a:t>Task</a:t>
            </a:r>
            <a:endParaRPr lang="en-US" dirty="0"/>
          </a:p>
        </p:txBody>
      </p:sp>
      <p:sp>
        <p:nvSpPr>
          <p:cNvPr id="3" name="Content Placeholder 2"/>
          <p:cNvSpPr>
            <a:spLocks noGrp="1"/>
          </p:cNvSpPr>
          <p:nvPr>
            <p:ph idx="1"/>
          </p:nvPr>
        </p:nvSpPr>
        <p:spPr>
          <a:xfrm>
            <a:off x="457200" y="1958660"/>
            <a:ext cx="8229600" cy="5337886"/>
          </a:xfrm>
        </p:spPr>
        <p:txBody>
          <a:bodyPr>
            <a:normAutofit/>
          </a:bodyPr>
          <a:lstStyle/>
          <a:p>
            <a:pPr marL="0" indent="0">
              <a:buNone/>
            </a:pPr>
            <a:endParaRPr lang="en-US" dirty="0" smtClean="0"/>
          </a:p>
          <a:p>
            <a:r>
              <a:rPr lang="en-US" sz="1900" dirty="0" smtClean="0"/>
              <a:t>You will be working in teams of four and each member must be assigned one of the following roles.</a:t>
            </a:r>
          </a:p>
          <a:p>
            <a:r>
              <a:rPr lang="en-US" sz="1900" dirty="0"/>
              <a:t>Researcher: use the provided websites and the Internet resources to locate information about your volcano</a:t>
            </a:r>
            <a:r>
              <a:rPr lang="en-US" sz="1900" dirty="0" smtClean="0"/>
              <a:t>.( All)</a:t>
            </a:r>
            <a:endParaRPr lang="en-US" sz="1900" dirty="0"/>
          </a:p>
          <a:p>
            <a:r>
              <a:rPr lang="en-US" sz="1900" dirty="0"/>
              <a:t>Recorder: uses a notepad to write the relevant facts and information found by the researcher on the volcano.</a:t>
            </a:r>
          </a:p>
          <a:p>
            <a:r>
              <a:rPr lang="en-US" sz="1900" dirty="0"/>
              <a:t>Photographer: in charge of finding visuals such as photos, data charts, or maps to use in the brochure.</a:t>
            </a:r>
          </a:p>
          <a:p>
            <a:r>
              <a:rPr lang="en-US" sz="1900" dirty="0"/>
              <a:t>Designer: use the notes taken by the recorder and the visuals taken by the photographer, and organize them on the brochure template (see process Step 4).</a:t>
            </a:r>
          </a:p>
          <a:p>
            <a:r>
              <a:rPr lang="en-US" sz="1900" dirty="0"/>
              <a:t>Presenter: present the brochure to the class when it is time to share the results</a:t>
            </a:r>
            <a:endParaRPr lang="en-US" sz="1900" dirty="0"/>
          </a:p>
        </p:txBody>
      </p:sp>
    </p:spTree>
    <p:extLst>
      <p:ext uri="{BB962C8B-B14F-4D97-AF65-F5344CB8AC3E}">
        <p14:creationId xmlns:p14="http://schemas.microsoft.com/office/powerpoint/2010/main" val="37293757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79500" y="939800"/>
            <a:ext cx="6985000" cy="4965700"/>
          </a:xfrm>
          <a:prstGeom prst="rect">
            <a:avLst/>
          </a:prstGeom>
        </p:spPr>
      </p:pic>
      <p:sp>
        <p:nvSpPr>
          <p:cNvPr id="2" name="Title 1"/>
          <p:cNvSpPr>
            <a:spLocks noGrp="1"/>
          </p:cNvSpPr>
          <p:nvPr>
            <p:ph type="title"/>
          </p:nvPr>
        </p:nvSpPr>
        <p:spPr/>
        <p:txBody>
          <a:bodyPr/>
          <a:lstStyle/>
          <a:p>
            <a:r>
              <a:rPr lang="en-US" sz="3200" dirty="0" smtClean="0"/>
              <a:t>Process</a:t>
            </a:r>
            <a:endParaRPr lang="en-US" sz="3200" dirty="0"/>
          </a:p>
        </p:txBody>
      </p:sp>
      <p:sp>
        <p:nvSpPr>
          <p:cNvPr id="3" name="Content Placeholder 2"/>
          <p:cNvSpPr>
            <a:spLocks noGrp="1"/>
          </p:cNvSpPr>
          <p:nvPr>
            <p:ph idx="1"/>
          </p:nvPr>
        </p:nvSpPr>
        <p:spPr>
          <a:xfrm>
            <a:off x="457200" y="1600200"/>
            <a:ext cx="8229600" cy="4964539"/>
          </a:xfrm>
        </p:spPr>
        <p:txBody>
          <a:bodyPr/>
          <a:lstStyle/>
          <a:p>
            <a:r>
              <a:rPr lang="en-US" sz="1600" dirty="0" smtClean="0"/>
              <a:t>Step 1- as a group watch the following videos- make sure you take good notes –</a:t>
            </a:r>
          </a:p>
          <a:p>
            <a:r>
              <a:rPr lang="en-US" sz="1600" dirty="0" smtClean="0"/>
              <a:t>Bill Nye- short version-</a:t>
            </a:r>
          </a:p>
          <a:p>
            <a:pPr marL="0" indent="0">
              <a:buNone/>
            </a:pPr>
            <a:r>
              <a:rPr lang="en-US" sz="1600" dirty="0" smtClean="0">
                <a:hlinkClick r:id="rId3"/>
              </a:rPr>
              <a:t>https</a:t>
            </a:r>
            <a:r>
              <a:rPr lang="en-US" sz="1600" dirty="0">
                <a:hlinkClick r:id="rId3"/>
              </a:rPr>
              <a:t>://www.youtube.com/watch?v=</a:t>
            </a:r>
            <a:r>
              <a:rPr lang="en-US" sz="1600" dirty="0" smtClean="0">
                <a:hlinkClick r:id="rId3"/>
              </a:rPr>
              <a:t>gOc04z8jHaM</a:t>
            </a:r>
            <a:endParaRPr lang="en-US" sz="1600" dirty="0" smtClean="0"/>
          </a:p>
          <a:p>
            <a:r>
              <a:rPr lang="en-US" sz="1600" dirty="0" smtClean="0"/>
              <a:t>Bill Nye-</a:t>
            </a:r>
            <a:r>
              <a:rPr lang="en-US" sz="1600" dirty="0"/>
              <a:t>long versions</a:t>
            </a:r>
            <a:r>
              <a:rPr lang="en-US" sz="1600" dirty="0" smtClean="0"/>
              <a:t>-</a:t>
            </a:r>
          </a:p>
          <a:p>
            <a:r>
              <a:rPr lang="en-US" sz="1600" dirty="0" smtClean="0">
                <a:hlinkClick r:id="rId4"/>
              </a:rPr>
              <a:t>https</a:t>
            </a:r>
            <a:r>
              <a:rPr lang="en-US" sz="1600" dirty="0">
                <a:hlinkClick r:id="rId4"/>
              </a:rPr>
              <a:t>://www.youtube.com/watch?v=</a:t>
            </a:r>
            <a:r>
              <a:rPr lang="en-US" sz="1600" dirty="0" smtClean="0">
                <a:hlinkClick r:id="rId4"/>
              </a:rPr>
              <a:t>ImBYvdP_bmg</a:t>
            </a:r>
            <a:endParaRPr lang="en-US" sz="1600" dirty="0" smtClean="0"/>
          </a:p>
          <a:p>
            <a:r>
              <a:rPr lang="en-US" sz="1600" dirty="0" smtClean="0"/>
              <a:t>Ten Volcanoes (Choose one after to do more research on)</a:t>
            </a:r>
          </a:p>
          <a:p>
            <a:r>
              <a:rPr lang="en-US" sz="1600" dirty="0">
                <a:hlinkClick r:id="rId5"/>
              </a:rPr>
              <a:t>https://www.youtube.com/watch?v=</a:t>
            </a:r>
            <a:r>
              <a:rPr lang="en-US" sz="1600" dirty="0" smtClean="0">
                <a:hlinkClick r:id="rId5"/>
              </a:rPr>
              <a:t>4aYQixhdWY4</a:t>
            </a:r>
            <a:endParaRPr lang="en-US" sz="1600" dirty="0" smtClean="0"/>
          </a:p>
          <a:p>
            <a:r>
              <a:rPr lang="en-US" sz="1600" dirty="0" smtClean="0"/>
              <a:t>Research info on volcanoes</a:t>
            </a:r>
          </a:p>
          <a:p>
            <a:r>
              <a:rPr lang="en-US" sz="1600" dirty="0">
                <a:hlinkClick r:id="rId6"/>
              </a:rPr>
              <a:t>https://www.youtube.com/watch?v=</a:t>
            </a:r>
            <a:r>
              <a:rPr lang="en-US" sz="1600" dirty="0" smtClean="0">
                <a:hlinkClick r:id="rId6"/>
              </a:rPr>
              <a:t>vfRwd1ML6yw</a:t>
            </a:r>
            <a:endParaRPr lang="en-US" sz="1600" dirty="0" smtClean="0"/>
          </a:p>
          <a:p>
            <a:endParaRPr lang="en-US" dirty="0" smtClean="0"/>
          </a:p>
          <a:p>
            <a:r>
              <a:rPr lang="en-US" sz="1600" dirty="0" smtClean="0"/>
              <a:t>Ten most active volcanoes (really fast video)</a:t>
            </a:r>
          </a:p>
          <a:p>
            <a:r>
              <a:rPr lang="en-US" sz="1600" dirty="0">
                <a:hlinkClick r:id="rId5"/>
              </a:rPr>
              <a:t>https://www.youtube.com/watch?v=</a:t>
            </a:r>
            <a:r>
              <a:rPr lang="en-US" sz="1600" dirty="0" smtClean="0">
                <a:hlinkClick r:id="rId5"/>
              </a:rPr>
              <a:t>4aYQixhdWY4</a:t>
            </a:r>
            <a:endParaRPr lang="en-US" sz="1600" dirty="0" smtClean="0"/>
          </a:p>
          <a:p>
            <a:endParaRPr lang="en-US" dirty="0"/>
          </a:p>
        </p:txBody>
      </p:sp>
    </p:spTree>
    <p:extLst>
      <p:ext uri="{BB962C8B-B14F-4D97-AF65-F5344CB8AC3E}">
        <p14:creationId xmlns:p14="http://schemas.microsoft.com/office/powerpoint/2010/main" val="22374837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lstStyle/>
          <a:p>
            <a:r>
              <a:rPr lang="en-US" dirty="0" smtClean="0"/>
              <a:t>STEP 2: Team using the sites listed on link- </a:t>
            </a:r>
            <a:r>
              <a:rPr lang="en-US" dirty="0"/>
              <a:t>to take notes on important details, characteristics, and facts of your volcano</a:t>
            </a:r>
            <a:r>
              <a:rPr lang="en-US" dirty="0" smtClean="0"/>
              <a:t>. Researcher and recorder make sure team is all on task and information is being documented for brochure.</a:t>
            </a:r>
          </a:p>
          <a:p>
            <a:pPr marL="0" indent="0">
              <a:buNone/>
            </a:pPr>
            <a:r>
              <a:rPr lang="en-US" dirty="0"/>
              <a:t> </a:t>
            </a:r>
            <a:r>
              <a:rPr lang="en-US" dirty="0" smtClean="0"/>
              <a:t>LINKS: Page will be linked on class web site page</a:t>
            </a:r>
          </a:p>
          <a:p>
            <a:pPr marL="0" indent="0">
              <a:buNone/>
            </a:pPr>
            <a:endParaRPr lang="en-US" dirty="0"/>
          </a:p>
          <a:p>
            <a:pPr marL="0" indent="0">
              <a:buNone/>
            </a:pPr>
            <a:r>
              <a:rPr lang="en-US" dirty="0" smtClean="0"/>
              <a:t>STEP 3: Research all required information- Photographer you should begin selecting pictures that will be included in your brochure</a:t>
            </a:r>
            <a:endParaRPr lang="en-US" dirty="0"/>
          </a:p>
        </p:txBody>
      </p:sp>
    </p:spTree>
    <p:extLst>
      <p:ext uri="{BB962C8B-B14F-4D97-AF65-F5344CB8AC3E}">
        <p14:creationId xmlns:p14="http://schemas.microsoft.com/office/powerpoint/2010/main" val="167882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Information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Volcano Research/Brochure Requirements</a:t>
            </a:r>
            <a:endParaRPr lang="en-US" sz="1200" dirty="0"/>
          </a:p>
          <a:p>
            <a:r>
              <a:rPr lang="en-US" dirty="0"/>
              <a:t> </a:t>
            </a:r>
          </a:p>
          <a:p>
            <a:r>
              <a:rPr lang="en-US" dirty="0"/>
              <a:t>I. Required Information:</a:t>
            </a:r>
            <a:r>
              <a:rPr lang="en-US" b="1" dirty="0"/>
              <a:t> These MUST BE on your brochure!!!</a:t>
            </a:r>
            <a:endParaRPr lang="en-US" dirty="0"/>
          </a:p>
          <a:p>
            <a:pPr lvl="1"/>
            <a:r>
              <a:rPr lang="en-US" dirty="0"/>
              <a:t>Name of Volcano</a:t>
            </a:r>
          </a:p>
          <a:p>
            <a:pPr lvl="1"/>
            <a:r>
              <a:rPr lang="en-US" dirty="0"/>
              <a:t>Location (Country, Region, Continent...)</a:t>
            </a:r>
          </a:p>
          <a:p>
            <a:pPr lvl="1"/>
            <a:r>
              <a:rPr lang="en-US" dirty="0"/>
              <a:t>Activity Status (Active, Dormant, or Extinct)</a:t>
            </a:r>
          </a:p>
          <a:p>
            <a:pPr lvl="1"/>
            <a:r>
              <a:rPr lang="en-US" dirty="0"/>
              <a:t>Type (Cinder Cone, Composite, or Shield)</a:t>
            </a:r>
          </a:p>
          <a:p>
            <a:pPr lvl="1"/>
            <a:r>
              <a:rPr lang="en-US" dirty="0"/>
              <a:t> </a:t>
            </a:r>
          </a:p>
          <a:p>
            <a:r>
              <a:rPr lang="en-US" dirty="0"/>
              <a:t>II. Fun Facts/ Extra Information: </a:t>
            </a:r>
            <a:r>
              <a:rPr lang="en-US" b="1" dirty="0"/>
              <a:t>At least ONE of these MUST BE on your brochure!!</a:t>
            </a:r>
            <a:endParaRPr lang="en-US" dirty="0"/>
          </a:p>
          <a:p>
            <a:pPr lvl="1"/>
            <a:r>
              <a:rPr lang="en-US" dirty="0"/>
              <a:t>Any interesting historical points</a:t>
            </a:r>
          </a:p>
          <a:p>
            <a:pPr lvl="1"/>
            <a:r>
              <a:rPr lang="en-US" dirty="0"/>
              <a:t>Legends/Myths</a:t>
            </a:r>
          </a:p>
          <a:p>
            <a:pPr lvl="1"/>
            <a:r>
              <a:rPr lang="en-US" dirty="0"/>
              <a:t>Glossary including key words you come across.</a:t>
            </a:r>
          </a:p>
          <a:p>
            <a:r>
              <a:rPr lang="en-US" dirty="0"/>
              <a:t> </a:t>
            </a:r>
          </a:p>
          <a:p>
            <a:pPr lvl="0"/>
            <a:r>
              <a:rPr lang="en-US" dirty="0"/>
              <a:t>Include reasons why someone should visit your volcano</a:t>
            </a:r>
          </a:p>
          <a:p>
            <a:r>
              <a:rPr lang="en-US" dirty="0"/>
              <a:t> </a:t>
            </a:r>
          </a:p>
          <a:p>
            <a:pPr lvl="0"/>
            <a:r>
              <a:rPr lang="en-US" dirty="0"/>
              <a:t>Include at least 2 visual displays</a:t>
            </a:r>
          </a:p>
          <a:p>
            <a:pPr lvl="1"/>
            <a:r>
              <a:rPr lang="en-US" dirty="0"/>
              <a:t>One must be a picture of your volcano</a:t>
            </a:r>
          </a:p>
          <a:p>
            <a:pPr lvl="1"/>
            <a:r>
              <a:rPr lang="en-US" dirty="0"/>
              <a:t>One must include information (i.e., a table, chart, map, </a:t>
            </a:r>
            <a:r>
              <a:rPr lang="en-US" dirty="0" err="1"/>
              <a:t>etc</a:t>
            </a:r>
            <a:r>
              <a:rPr lang="en-US" dirty="0"/>
              <a:t>)</a:t>
            </a:r>
          </a:p>
          <a:p>
            <a:endParaRPr lang="en-US" dirty="0"/>
          </a:p>
        </p:txBody>
      </p:sp>
    </p:spTree>
    <p:extLst>
      <p:ext uri="{BB962C8B-B14F-4D97-AF65-F5344CB8AC3E}">
        <p14:creationId xmlns:p14="http://schemas.microsoft.com/office/powerpoint/2010/main" val="135631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STEP 4- Now the fun begins</a:t>
            </a:r>
          </a:p>
          <a:p>
            <a:r>
              <a:rPr lang="en-US" b="1" dirty="0"/>
              <a:t>Designer</a:t>
            </a:r>
            <a:r>
              <a:rPr lang="en-US" dirty="0"/>
              <a:t> you can start using the notes from the recorder and the visuals from the photographer, to fill out the brochure template.</a:t>
            </a:r>
          </a:p>
          <a:p>
            <a:r>
              <a:rPr lang="en-US" dirty="0"/>
              <a:t>            To Find the Brochure Template:</a:t>
            </a:r>
          </a:p>
          <a:p>
            <a:r>
              <a:rPr lang="en-US" dirty="0"/>
              <a:t>1.    Open Microsoft Word and click “File” on the upper left-hand corner</a:t>
            </a:r>
          </a:p>
          <a:p>
            <a:r>
              <a:rPr lang="en-US" dirty="0"/>
              <a:t>2.    Then click “New”</a:t>
            </a:r>
          </a:p>
          <a:p>
            <a:r>
              <a:rPr lang="en-US" dirty="0"/>
              <a:t>3.    Then click “Brochures and Templates”</a:t>
            </a:r>
          </a:p>
          <a:p>
            <a:r>
              <a:rPr lang="en-US" dirty="0"/>
              <a:t>4.    Next open the “Brochures” folder and choose your design!</a:t>
            </a:r>
          </a:p>
          <a:p>
            <a:r>
              <a:rPr lang="en-US" dirty="0"/>
              <a:t>5.    Begin inserting the information found. REMEMBER to include all the required information.		</a:t>
            </a:r>
          </a:p>
          <a:p>
            <a:endParaRPr lang="en-US" dirty="0"/>
          </a:p>
        </p:txBody>
      </p:sp>
    </p:spTree>
    <p:extLst>
      <p:ext uri="{BB962C8B-B14F-4D97-AF65-F5344CB8AC3E}">
        <p14:creationId xmlns:p14="http://schemas.microsoft.com/office/powerpoint/2010/main" val="4126581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lnSpcReduction="10000"/>
          </a:bodyPr>
          <a:lstStyle/>
          <a:p>
            <a:r>
              <a:rPr lang="en-US" dirty="0"/>
              <a:t>Once your brochure is designed review and revise it as a group and then print it out to hand in next class!</a:t>
            </a:r>
          </a:p>
          <a:p>
            <a:r>
              <a:rPr lang="en-US" b="1" dirty="0"/>
              <a:t>Step 5:</a:t>
            </a:r>
            <a:r>
              <a:rPr lang="en-US" dirty="0"/>
              <a:t> </a:t>
            </a:r>
          </a:p>
          <a:p>
            <a:r>
              <a:rPr lang="en-US" b="1" dirty="0"/>
              <a:t>Presenter </a:t>
            </a:r>
            <a:r>
              <a:rPr lang="en-US" dirty="0"/>
              <a:t>I hope you were paying attention and helping your team because for the next class you will use the brochure designed to tell the class all about your volcano. Grab an index card from the supplies center in the classroom and write down at least 5 KEY information facts and 1 FUN fact you want to talk about. Bring that card to the next class for your presentation.		</a:t>
            </a:r>
          </a:p>
          <a:p>
            <a:endParaRPr lang="en-US" dirty="0"/>
          </a:p>
        </p:txBody>
      </p:sp>
    </p:spTree>
    <p:extLst>
      <p:ext uri="{BB962C8B-B14F-4D97-AF65-F5344CB8AC3E}">
        <p14:creationId xmlns:p14="http://schemas.microsoft.com/office/powerpoint/2010/main" val="60331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1226853"/>
          </a:xfrm>
        </p:spPr>
        <p:txBody>
          <a:bodyPr/>
          <a:lstStyle/>
          <a:p>
            <a:r>
              <a:rPr lang="en-US" sz="4400" dirty="0" smtClean="0"/>
              <a:t>Evaluation/ Standards</a:t>
            </a:r>
            <a:endParaRPr lang="en-US" sz="4400" dirty="0"/>
          </a:p>
        </p:txBody>
      </p:sp>
      <p:sp>
        <p:nvSpPr>
          <p:cNvPr id="3" name="Content Placeholder 2"/>
          <p:cNvSpPr>
            <a:spLocks noGrp="1"/>
          </p:cNvSpPr>
          <p:nvPr>
            <p:ph idx="1"/>
          </p:nvPr>
        </p:nvSpPr>
        <p:spPr/>
        <p:txBody>
          <a:bodyPr>
            <a:normAutofit fontScale="92500" lnSpcReduction="20000"/>
          </a:bodyPr>
          <a:lstStyle/>
          <a:p>
            <a:r>
              <a:rPr lang="en-US" dirty="0"/>
              <a:t>	</a:t>
            </a:r>
            <a:r>
              <a:rPr lang="en-US" dirty="0" smtClean="0"/>
              <a:t>Rubric will be handed out in class</a:t>
            </a:r>
            <a:r>
              <a:rPr lang="en-US" dirty="0"/>
              <a:t>	</a:t>
            </a:r>
            <a:endParaRPr lang="en-US" dirty="0" smtClean="0"/>
          </a:p>
          <a:p>
            <a:r>
              <a:rPr lang="en-US" dirty="0"/>
              <a:t>	 </a:t>
            </a:r>
            <a:r>
              <a:rPr lang="en-US" dirty="0" smtClean="0"/>
              <a:t>Standards Common </a:t>
            </a:r>
            <a:r>
              <a:rPr lang="en-US" dirty="0"/>
              <a:t>Core Standard:</a:t>
            </a:r>
          </a:p>
          <a:p>
            <a:r>
              <a:rPr lang="en-US" dirty="0"/>
              <a:t>Key Idea 2: Many of the phenomena that we observe on Earth involve interactions among components of air, water, and land.</a:t>
            </a:r>
          </a:p>
          <a:p>
            <a:endParaRPr lang="en-US" dirty="0"/>
          </a:p>
          <a:p>
            <a:r>
              <a:rPr lang="en-US" dirty="0"/>
              <a:t>Performance indicator 2.1e: Extreme natural events (floods, fires, earth quakes, volcanic eruptions, hurricanes, tornadoes, and other severe storms) may have positive or negative impacts on living things. </a:t>
            </a:r>
          </a:p>
          <a:p>
            <a:endParaRPr lang="en-US" dirty="0"/>
          </a:p>
          <a:p>
            <a:r>
              <a:rPr lang="en-US" dirty="0"/>
              <a:t>NGSS Standard, 4th Grade 4-ESS2-2 Earth's Systems:</a:t>
            </a:r>
          </a:p>
          <a:p>
            <a:r>
              <a:rPr lang="en-US" dirty="0"/>
              <a:t>Analyze and interpret data from maps to describe patterns of Earth's features.	</a:t>
            </a:r>
          </a:p>
          <a:p>
            <a:endParaRPr lang="en-US" dirty="0"/>
          </a:p>
        </p:txBody>
      </p:sp>
    </p:spTree>
    <p:extLst>
      <p:ext uri="{BB962C8B-B14F-4D97-AF65-F5344CB8AC3E}">
        <p14:creationId xmlns:p14="http://schemas.microsoft.com/office/powerpoint/2010/main" val="3591773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56</TotalTime>
  <Words>500</Words>
  <Application>Microsoft Macintosh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Executive</vt:lpstr>
      <vt:lpstr>Fourth Grade Web Quest Challenge</vt:lpstr>
      <vt:lpstr>Your Mission:</vt:lpstr>
      <vt:lpstr>.  Task</vt:lpstr>
      <vt:lpstr>Process</vt:lpstr>
      <vt:lpstr>Process</vt:lpstr>
      <vt:lpstr>Required Information</vt:lpstr>
      <vt:lpstr>Process </vt:lpstr>
      <vt:lpstr>Process</vt:lpstr>
      <vt:lpstr>Evaluation/ Standards</vt:lpstr>
      <vt:lpstr>Credit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Fourth Grade Web Quest Challenge</dc:title>
  <dc:creator>admin</dc:creator>
  <cp:lastModifiedBy>admin</cp:lastModifiedBy>
  <cp:revision>6</cp:revision>
  <dcterms:created xsi:type="dcterms:W3CDTF">2015-04-07T19:44:00Z</dcterms:created>
  <dcterms:modified xsi:type="dcterms:W3CDTF">2015-04-07T20:40:25Z</dcterms:modified>
</cp:coreProperties>
</file>