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FDBE-75BE-4BC6-B270-7123A390FFEE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DF28-1C93-403E-9392-665F655AB5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Producer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 living thing, such as a plant, that can makes its own food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Prey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Consumers that are eaten by predators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Predators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2296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 consumer that eats prey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28600"/>
            <a:ext cx="5410200" cy="1143000"/>
          </a:xfrm>
        </p:spPr>
        <p:txBody>
          <a:bodyPr/>
          <a:lstStyle/>
          <a:p>
            <a:r>
              <a:rPr lang="en-US" b="1" dirty="0" smtClean="0"/>
              <a:t>Food Web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48400"/>
            <a:ext cx="82296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/>
              <a:t>A group of food chains that overlap</a:t>
            </a:r>
            <a:endParaRPr 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Energy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91200"/>
            <a:ext cx="8153400" cy="1371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diagram showing how much energy is passed</a:t>
            </a:r>
          </a:p>
          <a:p>
            <a:pPr algn="ctr">
              <a:buNone/>
            </a:pPr>
            <a:r>
              <a:rPr lang="en-US" dirty="0" smtClean="0"/>
              <a:t>form one organism to the next in a food chain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Consumer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 living thing that can’t make its own food and must eat other living things.</a:t>
            </a:r>
            <a:endParaRPr lang="en-US" b="1" dirty="0"/>
          </a:p>
        </p:txBody>
      </p:sp>
      <p:pic>
        <p:nvPicPr>
          <p:cNvPr id="4" name="Picture 3" descr="pan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81480" cy="2497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05000"/>
            <a:ext cx="8229600" cy="1143000"/>
          </a:xfrm>
        </p:spPr>
        <p:txBody>
          <a:bodyPr/>
          <a:lstStyle/>
          <a:p>
            <a:r>
              <a:rPr lang="en-US" b="1" dirty="0" smtClean="0"/>
              <a:t>Herbivore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971800"/>
            <a:ext cx="47244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/>
              <a:t>An animal that eats only plants or producers.</a:t>
            </a:r>
            <a:endParaRPr 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Carnivore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943600"/>
            <a:ext cx="82296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An animal that eats only other animals.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O</a:t>
            </a:r>
            <a:r>
              <a:rPr lang="en-US" sz="5400" b="1" dirty="0" smtClean="0">
                <a:solidFill>
                  <a:schemeClr val="bg1"/>
                </a:solidFill>
              </a:rPr>
              <a:t>mnivore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An animal that eats both plants and other animals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733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Decomposer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800600"/>
            <a:ext cx="48768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living thing that feeds on the wastes and remains of plants and animals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Habitat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An environment that meets the needs of an organism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Niche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648200"/>
            <a:ext cx="4724400" cy="2438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The role of an organism in its habitat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2766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A series of  organisms that depend on one another for food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150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Producer</vt:lpstr>
      <vt:lpstr>Consumer</vt:lpstr>
      <vt:lpstr>Herbivore</vt:lpstr>
      <vt:lpstr>Carnivore</vt:lpstr>
      <vt:lpstr>Omnivore</vt:lpstr>
      <vt:lpstr>Decomposer</vt:lpstr>
      <vt:lpstr>Habitat</vt:lpstr>
      <vt:lpstr>Niche</vt:lpstr>
      <vt:lpstr>PowerPoint Presentation</vt:lpstr>
      <vt:lpstr>Prey</vt:lpstr>
      <vt:lpstr>Predators</vt:lpstr>
      <vt:lpstr>Food Web</vt:lpstr>
      <vt:lpstr>Energy Pyramid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</dc:creator>
  <cp:lastModifiedBy>admin</cp:lastModifiedBy>
  <cp:revision>4</cp:revision>
  <dcterms:created xsi:type="dcterms:W3CDTF">2010-11-21T09:52:17Z</dcterms:created>
  <dcterms:modified xsi:type="dcterms:W3CDTF">2015-04-07T18:52:43Z</dcterms:modified>
</cp:coreProperties>
</file>