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184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12/30/16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12/30/16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12/30/16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12/30/16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12/30/16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12/30/16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12/30/16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12/30/16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teacher.scholastic.com/dirtrep/animal/sharks.htm" TargetMode="External"/><Relationship Id="rId4" Type="http://schemas.openxmlformats.org/officeDocument/2006/relationships/hyperlink" Target="http://www.pkwy.k12.mo.us/homepage/belfourth/File/Science/Info_on_Animal_Adaptations.pdf" TargetMode="External"/><Relationship Id="rId5" Type="http://schemas.openxmlformats.org/officeDocument/2006/relationships/hyperlink" Target="http://www.woodlands-junior.kent.sch.uk/Homework/adaptation.htm" TargetMode="External"/><Relationship Id="rId6" Type="http://schemas.openxmlformats.org/officeDocument/2006/relationships/hyperlink" Target="http://www.mbgnet.net/index.html" TargetMode="External"/><Relationship Id="rId7" Type="http://schemas.openxmlformats.org/officeDocument/2006/relationships/hyperlink" Target="http://www.uen.org/utahlink/activities/view_activity.cgi?activity_id=3803" TargetMode="External"/><Relationship Id="rId8" Type="http://schemas.openxmlformats.org/officeDocument/2006/relationships/hyperlink" Target="http://kids.nationalgeographic.com/animals/" TargetMode="External"/><Relationship Id="rId9" Type="http://schemas.openxmlformats.org/officeDocument/2006/relationships/hyperlink" Target="http://wc.pima.edu/Bfiero/tucsonecology/adaptations/adaptations_home.htm" TargetMode="External"/><Relationship Id="rId10" Type="http://schemas.openxmlformats.org/officeDocument/2006/relationships/hyperlink" Target="https://www.youtube.com/watch?v=bzykg5HF1FI" TargetMode="External"/><Relationship Id="rId1" Type="http://schemas.openxmlformats.org/officeDocument/2006/relationships/slideLayout" Target="../slideLayouts/slideLayout2.xml"/><Relationship Id="rId2" Type="http://schemas.openxmlformats.org/officeDocument/2006/relationships/hyperlink" Target="http://chalk.richmond.edu/education/projects/webunits/adaptation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file://localhost/Users/admin/Documents/Environmentalist.docx" TargetMode="External"/><Relationship Id="rId4" Type="http://schemas.openxmlformats.org/officeDocument/2006/relationships/hyperlink" Target="http://www.pkwy.k12.mo.us/homepage/belfourth/File/Environmentalist.pdf" TargetMode="External"/><Relationship Id="rId5" Type="http://schemas.openxmlformats.org/officeDocument/2006/relationships/hyperlink" Target="file://localhost/Users/admin/Documents/Nutritionist.docx" TargetMode="External"/><Relationship Id="rId6" Type="http://schemas.openxmlformats.org/officeDocument/2006/relationships/hyperlink" Target="http://www.pkwy.k12.mo.us/homepage/belfourth/File/Nutritionist.pdf" TargetMode="External"/><Relationship Id="rId7" Type="http://schemas.openxmlformats.org/officeDocument/2006/relationships/hyperlink" Target="file://localhost/Users/admin/Documents/Psychologist.docx" TargetMode="External"/><Relationship Id="rId1" Type="http://schemas.openxmlformats.org/officeDocument/2006/relationships/slideLayout" Target="../slideLayouts/slideLayout2.xml"/><Relationship Id="rId2" Type="http://schemas.openxmlformats.org/officeDocument/2006/relationships/hyperlink" Target="file://localhost/Users/admin/Documents/Engineer.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localhost/Users/admin/Documents/Animal%20Adaptation%20Storyboard.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localhost/Users/admin/Documents/Science%20Gr%204-%20animal%20Adaptation%20project%20rubric.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739357"/>
            <a:ext cx="6498158" cy="1649331"/>
          </a:xfrm>
        </p:spPr>
        <p:txBody>
          <a:bodyPr/>
          <a:lstStyle/>
          <a:p>
            <a:r>
              <a:rPr lang="en-US" dirty="0" smtClean="0"/>
              <a:t>Animal Adaptations</a:t>
            </a:r>
            <a:endParaRPr lang="en-US" dirty="0"/>
          </a:p>
        </p:txBody>
      </p:sp>
      <p:sp>
        <p:nvSpPr>
          <p:cNvPr id="3" name="Subtitle 2"/>
          <p:cNvSpPr>
            <a:spLocks noGrp="1"/>
          </p:cNvSpPr>
          <p:nvPr>
            <p:ph type="subTitle" idx="1"/>
          </p:nvPr>
        </p:nvSpPr>
        <p:spPr>
          <a:xfrm>
            <a:off x="1322921" y="2919509"/>
            <a:ext cx="6498159" cy="909976"/>
          </a:xfrm>
        </p:spPr>
        <p:txBody>
          <a:bodyPr>
            <a:noAutofit/>
          </a:bodyPr>
          <a:lstStyle/>
          <a:p>
            <a:r>
              <a:rPr lang="en-US" sz="2800" dirty="0" smtClean="0"/>
              <a:t>Web quest Project for</a:t>
            </a:r>
          </a:p>
          <a:p>
            <a:r>
              <a:rPr lang="en-US" sz="2800" dirty="0" smtClean="0"/>
              <a:t>Fourth Grade</a:t>
            </a:r>
            <a:endParaRPr lang="en-US" sz="2800" dirty="0"/>
          </a:p>
        </p:txBody>
      </p:sp>
      <p:pic>
        <p:nvPicPr>
          <p:cNvPr id="4" name="Picture 3"/>
          <p:cNvPicPr>
            <a:picLocks noChangeAspect="1"/>
          </p:cNvPicPr>
          <p:nvPr/>
        </p:nvPicPr>
        <p:blipFill>
          <a:blip r:embed="rId2"/>
          <a:stretch>
            <a:fillRect/>
          </a:stretch>
        </p:blipFill>
        <p:spPr>
          <a:xfrm>
            <a:off x="2123096" y="4182010"/>
            <a:ext cx="4929090" cy="2675990"/>
          </a:xfrm>
          <a:prstGeom prst="rect">
            <a:avLst/>
          </a:prstGeom>
        </p:spPr>
      </p:pic>
    </p:spTree>
    <p:extLst>
      <p:ext uri="{BB962C8B-B14F-4D97-AF65-F5344CB8AC3E}">
        <p14:creationId xmlns:p14="http://schemas.microsoft.com/office/powerpoint/2010/main" val="290346960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Introduction</a:t>
            </a:r>
            <a:endParaRPr lang="en-US" dirty="0"/>
          </a:p>
          <a:p>
            <a:r>
              <a:rPr lang="en-US" dirty="0"/>
              <a:t>ATTENTION all scientists! Your expertise is needed. The planet Earth is in need of more animal species. Your mission is to create a new animal to live anywhere on earth. Your job is to learn as much information about animal adaptations as you can. You will learn that each animal has 5 basic needs to survive: getting food/water, oxygen, maintaining body temperature, protection/defense, and making/finding shelter. As you create your animal, make sure it has the essential body parts that allows the animal to meet their 5 basic needs. You will be sharing your animal with your classmates at the end of the </a:t>
            </a:r>
            <a:r>
              <a:rPr lang="en-US" dirty="0" err="1"/>
              <a:t>webquest</a:t>
            </a:r>
            <a:r>
              <a:rPr lang="en-US" dirty="0"/>
              <a:t>.</a:t>
            </a:r>
          </a:p>
        </p:txBody>
      </p:sp>
    </p:spTree>
    <p:extLst>
      <p:ext uri="{BB962C8B-B14F-4D97-AF65-F5344CB8AC3E}">
        <p14:creationId xmlns:p14="http://schemas.microsoft.com/office/powerpoint/2010/main" val="71112656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The Task</a:t>
            </a:r>
            <a:endParaRPr lang="en-US" dirty="0"/>
          </a:p>
          <a:p>
            <a:r>
              <a:rPr lang="en-US" dirty="0"/>
              <a:t>Your task is to create a new animal and explain in detail how all adaptations are being used for the animal.</a:t>
            </a:r>
          </a:p>
          <a:p>
            <a:r>
              <a:rPr lang="en-US" dirty="0"/>
              <a:t>Choose an animal to research adaptations.</a:t>
            </a:r>
          </a:p>
          <a:p>
            <a:r>
              <a:rPr lang="en-US" dirty="0"/>
              <a:t>Visit various sites to research animal’s diet, behavior, appearance, structures and habitats.</a:t>
            </a:r>
          </a:p>
          <a:p>
            <a:r>
              <a:rPr lang="en-US" dirty="0"/>
              <a:t>Complete ROLE sheet.</a:t>
            </a:r>
          </a:p>
          <a:p>
            <a:r>
              <a:rPr lang="en-US" dirty="0"/>
              <a:t>Get with your group and brainstorm a new animal species using what you have learned from your research.</a:t>
            </a:r>
          </a:p>
          <a:p>
            <a:r>
              <a:rPr lang="en-US" dirty="0"/>
              <a:t>Create a PowerPoint presentation giving information about your made up animal and its adaptations.</a:t>
            </a:r>
          </a:p>
          <a:p>
            <a:r>
              <a:rPr lang="en-US" dirty="0"/>
              <a:t>Present your PowerPoint to the class.   </a:t>
            </a:r>
          </a:p>
          <a:p>
            <a:r>
              <a:rPr lang="en-US" dirty="0"/>
              <a:t>Draw a picture of your new animal species.</a:t>
            </a:r>
          </a:p>
        </p:txBody>
      </p:sp>
    </p:spTree>
    <p:extLst>
      <p:ext uri="{BB962C8B-B14F-4D97-AF65-F5344CB8AC3E}">
        <p14:creationId xmlns:p14="http://schemas.microsoft.com/office/powerpoint/2010/main" val="27697595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The </a:t>
            </a:r>
            <a:r>
              <a:rPr lang="en-US" b="1" dirty="0" smtClean="0"/>
              <a:t>Process</a:t>
            </a:r>
            <a:endParaRPr lang="en-US" dirty="0"/>
          </a:p>
          <a:p>
            <a:r>
              <a:rPr lang="en-US" dirty="0"/>
              <a:t>1.  First you'll be assigned to a team of 4 students.</a:t>
            </a:r>
          </a:p>
          <a:p>
            <a:r>
              <a:rPr lang="en-US" dirty="0"/>
              <a:t>2.  You will each be responsible for one of the roles that follow as you research an animal.</a:t>
            </a:r>
          </a:p>
          <a:p>
            <a:r>
              <a:rPr lang="en-US" dirty="0"/>
              <a:t>The </a:t>
            </a:r>
            <a:r>
              <a:rPr lang="en-US" b="1" dirty="0"/>
              <a:t>nutritionist</a:t>
            </a:r>
            <a:r>
              <a:rPr lang="en-US" dirty="0"/>
              <a:t> will research the </a:t>
            </a:r>
            <a:r>
              <a:rPr lang="en-US" b="1" dirty="0"/>
              <a:t>diet</a:t>
            </a:r>
            <a:r>
              <a:rPr lang="en-US" dirty="0"/>
              <a:t> of the animal.</a:t>
            </a:r>
          </a:p>
          <a:p>
            <a:r>
              <a:rPr lang="en-US" dirty="0"/>
              <a:t>The </a:t>
            </a:r>
            <a:r>
              <a:rPr lang="en-US" b="1" dirty="0"/>
              <a:t>psychologist</a:t>
            </a:r>
            <a:r>
              <a:rPr lang="en-US" dirty="0"/>
              <a:t> will study the animals’ </a:t>
            </a:r>
            <a:r>
              <a:rPr lang="en-US" b="1" dirty="0"/>
              <a:t>behavior</a:t>
            </a:r>
            <a:r>
              <a:rPr lang="en-US" dirty="0"/>
              <a:t> and </a:t>
            </a:r>
            <a:r>
              <a:rPr lang="en-US" b="1" dirty="0"/>
              <a:t>appearance</a:t>
            </a:r>
            <a:r>
              <a:rPr lang="en-US" dirty="0"/>
              <a:t>.</a:t>
            </a:r>
          </a:p>
          <a:p>
            <a:r>
              <a:rPr lang="en-US" dirty="0"/>
              <a:t>The </a:t>
            </a:r>
            <a:r>
              <a:rPr lang="en-US" b="1" dirty="0"/>
              <a:t>engineer</a:t>
            </a:r>
            <a:r>
              <a:rPr lang="en-US" dirty="0"/>
              <a:t> will study the </a:t>
            </a:r>
            <a:r>
              <a:rPr lang="en-US" b="1" dirty="0"/>
              <a:t>structures</a:t>
            </a:r>
            <a:r>
              <a:rPr lang="en-US" dirty="0"/>
              <a:t> of the animal and how these allow it to live in its </a:t>
            </a:r>
            <a:r>
              <a:rPr lang="en-US" b="1" dirty="0"/>
              <a:t>habitat</a:t>
            </a:r>
            <a:r>
              <a:rPr lang="en-US" dirty="0"/>
              <a:t>.</a:t>
            </a:r>
          </a:p>
          <a:p>
            <a:r>
              <a:rPr lang="en-US" dirty="0"/>
              <a:t>The </a:t>
            </a:r>
            <a:r>
              <a:rPr lang="en-US" b="1" dirty="0"/>
              <a:t>environmentalist</a:t>
            </a:r>
            <a:r>
              <a:rPr lang="en-US" dirty="0"/>
              <a:t> will study the </a:t>
            </a:r>
            <a:r>
              <a:rPr lang="en-US" b="1" dirty="0"/>
              <a:t>habitat</a:t>
            </a:r>
            <a:r>
              <a:rPr lang="en-US" dirty="0"/>
              <a:t> of the animal.</a:t>
            </a:r>
          </a:p>
          <a:p>
            <a:r>
              <a:rPr lang="en-US" dirty="0"/>
              <a:t>3. When you are researching, choose an animal that you all agree upon and that has the same habitat as the animal your group will create.</a:t>
            </a:r>
          </a:p>
        </p:txBody>
      </p:sp>
    </p:spTree>
    <p:extLst>
      <p:ext uri="{BB962C8B-B14F-4D97-AF65-F5344CB8AC3E}">
        <p14:creationId xmlns:p14="http://schemas.microsoft.com/office/powerpoint/2010/main" val="27916871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WEBSITES TO HELP</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Websites for research</a:t>
            </a:r>
            <a:endParaRPr lang="en-US" dirty="0"/>
          </a:p>
          <a:p>
            <a:r>
              <a:rPr lang="en-US" u="sng" dirty="0">
                <a:hlinkClick r:id="rId2"/>
              </a:rPr>
              <a:t>Animals on Defense</a:t>
            </a:r>
          </a:p>
          <a:p>
            <a:r>
              <a:rPr lang="en-US" u="sng" dirty="0">
                <a:hlinkClick r:id="rId3"/>
              </a:rPr>
              <a:t>Examples of Animal Adaptations</a:t>
            </a:r>
          </a:p>
          <a:p>
            <a:r>
              <a:rPr lang="en-US" u="sng" dirty="0">
                <a:hlinkClick r:id="rId4"/>
              </a:rPr>
              <a:t>More Information on Animal </a:t>
            </a:r>
            <a:r>
              <a:rPr lang="en-US" u="sng" dirty="0" smtClean="0">
                <a:hlinkClick r:id="rId4"/>
              </a:rPr>
              <a:t>Adaptations</a:t>
            </a:r>
            <a:endParaRPr lang="en-US" u="sng" dirty="0">
              <a:hlinkClick r:id="rId5"/>
            </a:endParaRPr>
          </a:p>
          <a:p>
            <a:r>
              <a:rPr lang="en-US" b="1" u="sng" dirty="0">
                <a:hlinkClick r:id="rId6"/>
              </a:rPr>
              <a:t>Animal </a:t>
            </a:r>
            <a:r>
              <a:rPr lang="en-US" b="1" u="sng" dirty="0" smtClean="0">
                <a:hlinkClick r:id="rId6"/>
              </a:rPr>
              <a:t>Habitats</a:t>
            </a:r>
            <a:endParaRPr lang="en-US" u="sng" dirty="0">
              <a:hlinkClick r:id="rId7"/>
            </a:endParaRPr>
          </a:p>
          <a:p>
            <a:r>
              <a:rPr lang="en-US" u="sng" dirty="0">
                <a:hlinkClick r:id="rId8"/>
              </a:rPr>
              <a:t>National Geography </a:t>
            </a:r>
            <a:r>
              <a:rPr lang="en-US" u="sng" dirty="0" smtClean="0">
                <a:hlinkClick r:id="rId8"/>
              </a:rPr>
              <a:t>Kids</a:t>
            </a:r>
            <a:endParaRPr lang="en-US" u="sng" dirty="0" smtClean="0"/>
          </a:p>
          <a:p>
            <a:r>
              <a:rPr lang="en-US" u="sng" dirty="0" smtClean="0">
                <a:hlinkClick r:id="rId9"/>
              </a:rPr>
              <a:t>Desert Animals Adaptations</a:t>
            </a:r>
            <a:endParaRPr lang="en-US" u="sng" dirty="0" smtClean="0"/>
          </a:p>
          <a:p>
            <a:r>
              <a:rPr lang="en-US" u="sng" dirty="0" smtClean="0">
                <a:hlinkClick r:id="rId10"/>
              </a:rPr>
              <a:t>Make me a genius video</a:t>
            </a:r>
            <a:endParaRPr lang="en-US" u="sng" dirty="0" smtClean="0"/>
          </a:p>
          <a:p>
            <a:endParaRPr lang="en-US" b="1" dirty="0"/>
          </a:p>
        </p:txBody>
      </p:sp>
    </p:spTree>
    <p:extLst>
      <p:ext uri="{BB962C8B-B14F-4D97-AF65-F5344CB8AC3E}">
        <p14:creationId xmlns:p14="http://schemas.microsoft.com/office/powerpoint/2010/main" val="235918119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Jobs</a:t>
            </a:r>
            <a:endParaRPr lang="en-US" dirty="0"/>
          </a:p>
        </p:txBody>
      </p:sp>
      <p:sp>
        <p:nvSpPr>
          <p:cNvPr id="3" name="Content Placeholder 2"/>
          <p:cNvSpPr>
            <a:spLocks noGrp="1"/>
          </p:cNvSpPr>
          <p:nvPr>
            <p:ph idx="1"/>
          </p:nvPr>
        </p:nvSpPr>
        <p:spPr/>
        <p:txBody>
          <a:bodyPr/>
          <a:lstStyle/>
          <a:p>
            <a:r>
              <a:rPr lang="en-US" dirty="0"/>
              <a:t>4. You will need to take notes about your animal as you research. Use role sheets provided below to record your information</a:t>
            </a:r>
          </a:p>
          <a:p>
            <a:r>
              <a:rPr lang="en-US" u="sng" dirty="0" smtClean="0">
                <a:hlinkClick r:id="rId2" action="ppaction://hlinkfile"/>
              </a:rPr>
              <a:t>Engineer</a:t>
            </a:r>
            <a:endParaRPr lang="en-US" u="sng" dirty="0" smtClean="0"/>
          </a:p>
          <a:p>
            <a:r>
              <a:rPr lang="en-US" u="sng" dirty="0" smtClean="0">
                <a:hlinkClick r:id="rId3" action="ppaction://hlinkfile"/>
              </a:rPr>
              <a:t>Environmentalist</a:t>
            </a:r>
            <a:r>
              <a:rPr lang="en-US" u="sng" dirty="0">
                <a:hlinkClick r:id="rId3" action="ppaction://hlinkfile"/>
              </a:rPr>
              <a:t> </a:t>
            </a:r>
            <a:endParaRPr lang="en-US" u="sng" dirty="0" smtClean="0">
              <a:hlinkClick r:id="rId4"/>
            </a:endParaRPr>
          </a:p>
          <a:p>
            <a:r>
              <a:rPr lang="en-US" u="sng" dirty="0">
                <a:hlinkClick r:id="rId4"/>
              </a:rPr>
              <a:t>  </a:t>
            </a:r>
            <a:r>
              <a:rPr lang="en-US" u="sng" dirty="0">
                <a:hlinkClick r:id="rId5" action="ppaction://hlinkfile"/>
              </a:rPr>
              <a:t>Nutritionist   </a:t>
            </a:r>
            <a:endParaRPr lang="en-US" u="sng" dirty="0" smtClean="0">
              <a:hlinkClick r:id="rId6"/>
            </a:endParaRPr>
          </a:p>
          <a:p>
            <a:r>
              <a:rPr lang="en-US" u="sng" dirty="0" smtClean="0">
                <a:hlinkClick r:id="rId6"/>
              </a:rPr>
              <a:t> </a:t>
            </a:r>
            <a:r>
              <a:rPr lang="en-US" u="sng" dirty="0">
                <a:hlinkClick r:id="rId7" action="ppaction://hlinkfile"/>
              </a:rPr>
              <a:t>Psychologist</a:t>
            </a:r>
            <a:endParaRPr lang="en-US" dirty="0"/>
          </a:p>
        </p:txBody>
      </p:sp>
    </p:spTree>
    <p:extLst>
      <p:ext uri="{BB962C8B-B14F-4D97-AF65-F5344CB8AC3E}">
        <p14:creationId xmlns:p14="http://schemas.microsoft.com/office/powerpoint/2010/main" val="24537940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the </a:t>
            </a:r>
            <a:r>
              <a:rPr lang="en-US" dirty="0"/>
              <a:t>F</a:t>
            </a:r>
            <a:r>
              <a:rPr lang="en-US" dirty="0" smtClean="0"/>
              <a:t>un Begins</a:t>
            </a:r>
            <a:endParaRPr lang="en-US" dirty="0"/>
          </a:p>
        </p:txBody>
      </p:sp>
      <p:sp>
        <p:nvSpPr>
          <p:cNvPr id="3" name="Content Placeholder 2"/>
          <p:cNvSpPr>
            <a:spLocks noGrp="1"/>
          </p:cNvSpPr>
          <p:nvPr>
            <p:ph idx="1"/>
          </p:nvPr>
        </p:nvSpPr>
        <p:spPr/>
        <p:txBody>
          <a:bodyPr/>
          <a:lstStyle/>
          <a:p>
            <a:r>
              <a:rPr lang="en-US" dirty="0"/>
              <a:t>5. Now that you have learned about an animal and its adaptations that help it survive its habitat, it's time to put your creative hats on and create your animal based on what you have learned.</a:t>
            </a:r>
          </a:p>
          <a:p>
            <a:r>
              <a:rPr lang="en-US" dirty="0"/>
              <a:t>6. Use these same roles as you create your animal. Make sure you can explain how the animals’ adaptations would help it survive.</a:t>
            </a:r>
          </a:p>
          <a:p>
            <a:r>
              <a:rPr lang="en-US" dirty="0" smtClean="0">
                <a:hlinkClick r:id="rId2" action="ppaction://hlinkfile"/>
              </a:rPr>
              <a:t>Storyboard</a:t>
            </a:r>
            <a:r>
              <a:rPr lang="en-US" dirty="0" smtClean="0"/>
              <a:t> to use to help plan your power point</a:t>
            </a:r>
            <a:endParaRPr lang="en-US" dirty="0"/>
          </a:p>
        </p:txBody>
      </p:sp>
    </p:spTree>
    <p:extLst>
      <p:ext uri="{BB962C8B-B14F-4D97-AF65-F5344CB8AC3E}">
        <p14:creationId xmlns:p14="http://schemas.microsoft.com/office/powerpoint/2010/main" val="42720111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a:t>
            </a:r>
            <a:endParaRPr lang="en-US" dirty="0"/>
          </a:p>
        </p:txBody>
      </p:sp>
      <p:sp>
        <p:nvSpPr>
          <p:cNvPr id="3" name="Content Placeholder 2"/>
          <p:cNvSpPr>
            <a:spLocks noGrp="1"/>
          </p:cNvSpPr>
          <p:nvPr>
            <p:ph idx="1"/>
          </p:nvPr>
        </p:nvSpPr>
        <p:spPr/>
        <p:txBody>
          <a:bodyPr>
            <a:normAutofit lnSpcReduction="10000"/>
          </a:bodyPr>
          <a:lstStyle/>
          <a:p>
            <a:r>
              <a:rPr lang="en-US" dirty="0"/>
              <a:t>You will create a Power </a:t>
            </a:r>
            <a:r>
              <a:rPr lang="en-US" dirty="0" smtClean="0"/>
              <a:t>Point or any digital presentation you like </a:t>
            </a:r>
            <a:r>
              <a:rPr lang="en-US" dirty="0"/>
              <a:t>with your group.</a:t>
            </a:r>
          </a:p>
          <a:p>
            <a:r>
              <a:rPr lang="en-US" dirty="0"/>
              <a:t>It should include:</a:t>
            </a:r>
          </a:p>
          <a:p>
            <a:r>
              <a:rPr lang="en-US" dirty="0"/>
              <a:t>A title page with the name of your animal and each of your names on it from your group.</a:t>
            </a:r>
          </a:p>
          <a:p>
            <a:r>
              <a:rPr lang="en-US" dirty="0"/>
              <a:t>A page created by each person based on their role.</a:t>
            </a:r>
          </a:p>
          <a:p>
            <a:r>
              <a:rPr lang="en-US" dirty="0"/>
              <a:t>Any interesting facts you want us to know about </a:t>
            </a:r>
            <a:r>
              <a:rPr lang="en-US" dirty="0">
                <a:solidFill>
                  <a:schemeClr val="tx1"/>
                </a:solidFill>
              </a:rPr>
              <a:t>your new animal for planet Earth</a:t>
            </a:r>
            <a:r>
              <a:rPr lang="en-US" dirty="0" smtClean="0">
                <a:solidFill>
                  <a:schemeClr val="tx1"/>
                </a:solidFill>
              </a:rPr>
              <a:t>.</a:t>
            </a:r>
            <a:r>
              <a:rPr lang="en-US" dirty="0" smtClean="0"/>
              <a:t> </a:t>
            </a:r>
            <a:endParaRPr lang="en-US" dirty="0"/>
          </a:p>
          <a:p>
            <a:r>
              <a:rPr lang="en-US" dirty="0" smtClean="0"/>
              <a:t> </a:t>
            </a:r>
            <a:r>
              <a:rPr lang="en-US" dirty="0"/>
              <a:t>Draw a picture of your group’s new </a:t>
            </a:r>
            <a:r>
              <a:rPr lang="en-US" dirty="0" smtClean="0"/>
              <a:t>animal species</a:t>
            </a:r>
            <a:endParaRPr lang="en-US" dirty="0"/>
          </a:p>
        </p:txBody>
      </p:sp>
    </p:spTree>
    <p:extLst>
      <p:ext uri="{BB962C8B-B14F-4D97-AF65-F5344CB8AC3E}">
        <p14:creationId xmlns:p14="http://schemas.microsoft.com/office/powerpoint/2010/main" val="3686859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Rubric &amp; Source</a:t>
            </a:r>
            <a:br>
              <a:rPr lang="en-US" dirty="0" smtClean="0"/>
            </a:br>
            <a:r>
              <a:rPr lang="en-US" smtClean="0"/>
              <a:t>Due </a:t>
            </a:r>
            <a:r>
              <a:rPr lang="en-US" smtClean="0"/>
              <a:t>February </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Rubric</a:t>
            </a:r>
            <a:endParaRPr lang="en-US" dirty="0" smtClean="0"/>
          </a:p>
          <a:p>
            <a:endParaRPr lang="en-US" dirty="0"/>
          </a:p>
          <a:p>
            <a:r>
              <a:rPr lang="en-US" dirty="0" smtClean="0"/>
              <a:t>This project is thanks to </a:t>
            </a:r>
            <a:r>
              <a:rPr lang="en-US" dirty="0"/>
              <a:t>Melissa </a:t>
            </a:r>
            <a:r>
              <a:rPr lang="en-US" dirty="0" err="1"/>
              <a:t>Biehl</a:t>
            </a:r>
            <a:r>
              <a:rPr lang="en-US" dirty="0"/>
              <a:t> and Amanda </a:t>
            </a:r>
            <a:r>
              <a:rPr lang="en-US" dirty="0" smtClean="0"/>
              <a:t>Lewis</a:t>
            </a:r>
          </a:p>
          <a:p>
            <a:r>
              <a:rPr lang="en-US" dirty="0"/>
              <a:t>http://www.pkwy.k12.mo.us/</a:t>
            </a:r>
            <a:r>
              <a:rPr lang="en-US" dirty="0" err="1"/>
              <a:t>bellerive</a:t>
            </a:r>
            <a:r>
              <a:rPr lang="en-US" dirty="0"/>
              <a:t>/homepages/</a:t>
            </a:r>
            <a:r>
              <a:rPr lang="en-US" dirty="0" err="1"/>
              <a:t>assignment.cfm?UserID</a:t>
            </a:r>
            <a:r>
              <a:rPr lang="en-US" dirty="0"/>
              <a:t>=</a:t>
            </a:r>
            <a:r>
              <a:rPr lang="en-US" dirty="0" err="1"/>
              <a:t>belfourth&amp;TeacherCourseID</a:t>
            </a:r>
            <a:r>
              <a:rPr lang="en-US" dirty="0"/>
              <a:t>=900B6AA8-1CC4-EACA-CEA745B90C73CDBB</a:t>
            </a:r>
          </a:p>
        </p:txBody>
      </p:sp>
    </p:spTree>
    <p:extLst>
      <p:ext uri="{BB962C8B-B14F-4D97-AF65-F5344CB8AC3E}">
        <p14:creationId xmlns:p14="http://schemas.microsoft.com/office/powerpoint/2010/main" val="111153759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99</TotalTime>
  <Words>478</Words>
  <Application>Microsoft Macintosh PowerPoint</Application>
  <PresentationFormat>On-screen Show (4:3)</PresentationFormat>
  <Paragraphs>56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Breeze</vt:lpstr>
      <vt:lpstr>Animal Adaptations</vt:lpstr>
      <vt:lpstr>Introduction</vt:lpstr>
      <vt:lpstr>Task</vt:lpstr>
      <vt:lpstr>PROCESS</vt:lpstr>
      <vt:lpstr>WEBSITES TO HELP</vt:lpstr>
      <vt:lpstr>Jobs</vt:lpstr>
      <vt:lpstr>Now the Fun Begins</vt:lpstr>
      <vt:lpstr>Project</vt:lpstr>
      <vt:lpstr>Rubric &amp; Source Due February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 Adaptations</dc:title>
  <dc:creator>admin</dc:creator>
  <cp:lastModifiedBy>admin</cp:lastModifiedBy>
  <cp:revision>9</cp:revision>
  <dcterms:created xsi:type="dcterms:W3CDTF">2015-10-01T20:43:59Z</dcterms:created>
  <dcterms:modified xsi:type="dcterms:W3CDTF">2016-12-30T23:47:32Z</dcterms:modified>
</cp:coreProperties>
</file>